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0" d="100"/>
          <a:sy n="30" d="100"/>
        </p:scale>
        <p:origin x="205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BE0765-DE96-9B94-2369-884E9297F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980C90-812D-55D2-3CF6-A952896BB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463A14-63A0-4C5F-A5C1-BD6140DA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BA57B5-45FB-A7E2-94C2-AC07E0A6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BB2826-26B5-7E7B-DD1B-FC8932CE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38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768D65-4122-8377-4078-36AA047E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0CD4DB-A388-6544-AFFB-13DC5C3FB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BB79B6-AAFD-B9DE-8643-43035D42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247194-8CBE-9064-8B7E-E616F35A5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0B0035-E14D-7C52-804F-52526F1D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59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20BF3EE-4FB0-204D-1552-ECFB689BB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613FE6-EF90-5CF9-BED3-35089F641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A17A01-CBD5-7E0B-A260-72F8DFD5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A90D07-3C79-8A42-370B-C4D22D6F8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0C9F31-9BAF-5BF5-8A8F-A05F262F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69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6367E5-05A6-7A70-DC33-7FAA7AEC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A8C3BA-6891-E4C0-FBEE-F5144FEB7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FF83C2-AB54-9542-BEAC-FC4D7456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A4C411-DE14-1CFB-35C0-7F50C0EB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392331-C9C7-BF84-0F6D-B572EE7B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101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B0094-AD82-2EAD-F327-F33D9BC82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E4C7ED-8B01-A534-2BCE-C56C8D7D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3761B1-1AE8-170E-9864-AD63C10E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6E4F43-5A0A-5226-35DD-30045FEE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A87743-83E2-3DB3-6B52-4909FD23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77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8A002-8246-20EB-280F-045DA956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D8380C-9973-5E41-C0E8-62C5D24B1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B43EF3F-D5F8-8356-36E3-9E7592BCF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C51080-A6D0-3D9D-CA81-FCA572FA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99FE92-B1F6-8456-A0D7-5874D68F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EA7787-3B41-E0FD-748D-5DBB75A7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27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0BDF2-5533-9854-A96B-CE060964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861C22D-ADDB-EA6B-2742-A752E6093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719680-DD5C-8490-8A8D-BC8456B72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D874270-D6B1-C8B0-0DE7-1B07B8D90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ED31523-6FB5-0789-96A1-CC8982C11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865E766-9E35-7DB5-DD3B-55911DD6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EA237F3-B967-3AD0-EF34-48B5921C9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B3CFFDB-5483-BE85-37D8-DBFA49EE1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0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FD0AA-0771-043F-207E-5D24BAC4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4B7A605-A8B4-A6CA-2DEF-030A1098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2E34E2-6A78-362D-ACE3-1FE886AD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1715CB-C586-CAF3-1890-D1F304F2A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8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A1F594-2DDE-FAF7-CDDA-B49CD189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88AF98-1479-5C8B-882E-AA8CBC16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74F173-A6F0-0A91-D1AC-36F5AD29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83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558E29-E24B-5051-1D79-25A500975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4C35CD-3B0B-0C40-7F4B-BAFDC94D2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226B33D-02C8-940F-9D1E-EFC35325D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79539BE-1830-46DD-D044-F55C6874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7F7C20-3BC8-AA19-C7F2-9DBD804F8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888FC7-602F-0C75-217E-0609A0F8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215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E64E8E-70AA-E9CA-10D6-74772AB0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B40F9C0-6DBD-4A17-7F4F-FAEA797D2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9E92DA-D5B6-AC1B-84DF-2C553AAFE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3E9FB3-11D8-B93B-F44F-7849C03E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38E619-97BC-5E37-009E-161CEAEAA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A07B24-8DB7-074D-8A8D-BCE7E375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04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B0221F5-FB75-79F6-E54D-F95660533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E88ED4-C9BC-EEB3-955B-C0BD2AA1B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CD8C7E-69C1-1216-76EE-3FDFEAFDC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A0BFF-2692-46EC-98FC-A571BAE0DB65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8C4C88-F6FF-D9C5-14C2-D66B478EA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ABBF8C-F1FF-6B82-3F73-E83C4CD31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1F193-440F-4AD3-A13D-5376E1EA6C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79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6559120-E942-3DF7-DC9D-8416C719B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3" t="31126" r="5523" b="31777"/>
          <a:stretch/>
        </p:blipFill>
        <p:spPr>
          <a:xfrm>
            <a:off x="3865737" y="3027713"/>
            <a:ext cx="5677648" cy="1798337"/>
          </a:xfrm>
          <a:prstGeom prst="rect">
            <a:avLst/>
          </a:prstGeom>
        </p:spPr>
      </p:pic>
      <p:pic>
        <p:nvPicPr>
          <p:cNvPr id="13" name="Image 12" descr="Une image contenant plein air, nuage, ciel, bâtiment&#10;&#10;Description générée automatiquement">
            <a:extLst>
              <a:ext uri="{FF2B5EF4-FFF2-40B4-BE49-F238E27FC236}">
                <a16:creationId xmlns:a16="http://schemas.microsoft.com/office/drawing/2014/main" id="{5BB57C77-288E-AA64-E6BB-DF5A9B3EC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7" b="27088"/>
          <a:stretch/>
        </p:blipFill>
        <p:spPr>
          <a:xfrm>
            <a:off x="3865737" y="-902286"/>
            <a:ext cx="5677648" cy="1798338"/>
          </a:xfrm>
          <a:prstGeom prst="rect">
            <a:avLst/>
          </a:prstGeom>
        </p:spPr>
      </p:pic>
      <p:pic>
        <p:nvPicPr>
          <p:cNvPr id="15" name="Image 14" descr="Une image contenant bâtiment, fenêtre, architecture, ville&#10;&#10;Description générée automatiquement">
            <a:extLst>
              <a:ext uri="{FF2B5EF4-FFF2-40B4-BE49-F238E27FC236}">
                <a16:creationId xmlns:a16="http://schemas.microsoft.com/office/drawing/2014/main" id="{EA60722F-B62B-6731-AE38-61956EB1B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0" b="29818"/>
          <a:stretch/>
        </p:blipFill>
        <p:spPr>
          <a:xfrm>
            <a:off x="-8579875" y="3027713"/>
            <a:ext cx="5677648" cy="1798338"/>
          </a:xfrm>
          <a:prstGeom prst="rect">
            <a:avLst/>
          </a:prstGeom>
        </p:spPr>
      </p:pic>
      <p:pic>
        <p:nvPicPr>
          <p:cNvPr id="17" name="Image 16" descr="Une image contenant plein air, ciel, arbre, eau&#10;&#10;Description générée automatiquement">
            <a:extLst>
              <a:ext uri="{FF2B5EF4-FFF2-40B4-BE49-F238E27FC236}">
                <a16:creationId xmlns:a16="http://schemas.microsoft.com/office/drawing/2014/main" id="{B15E3C60-A958-54D6-3BE7-5F90DCA4A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2" b="17059"/>
          <a:stretch/>
        </p:blipFill>
        <p:spPr>
          <a:xfrm>
            <a:off x="-2357069" y="-902286"/>
            <a:ext cx="5677648" cy="1798338"/>
          </a:xfrm>
          <a:prstGeom prst="rect">
            <a:avLst/>
          </a:prstGeom>
        </p:spPr>
      </p:pic>
      <p:pic>
        <p:nvPicPr>
          <p:cNvPr id="19" name="Image 18" descr="Une image contenant plein air, herbe, eau, plante&#10;&#10;Description générée automatiquement">
            <a:extLst>
              <a:ext uri="{FF2B5EF4-FFF2-40B4-BE49-F238E27FC236}">
                <a16:creationId xmlns:a16="http://schemas.microsoft.com/office/drawing/2014/main" id="{86FBAAAE-EFDA-9F6C-EA34-1D46A72B7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3" b="6188"/>
          <a:stretch/>
        </p:blipFill>
        <p:spPr>
          <a:xfrm>
            <a:off x="-2420472" y="4991221"/>
            <a:ext cx="5677648" cy="1798338"/>
          </a:xfrm>
          <a:prstGeom prst="rect">
            <a:avLst/>
          </a:prstGeom>
        </p:spPr>
      </p:pic>
      <p:pic>
        <p:nvPicPr>
          <p:cNvPr id="23" name="Image 22" descr="Une image contenant sport, natation, piscine, personne&#10;&#10;Description générée automatiquement">
            <a:extLst>
              <a:ext uri="{FF2B5EF4-FFF2-40B4-BE49-F238E27FC236}">
                <a16:creationId xmlns:a16="http://schemas.microsoft.com/office/drawing/2014/main" id="{B89141CF-4FFE-A2C5-9511-8E84E0453C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1" b="39829"/>
          <a:stretch/>
        </p:blipFill>
        <p:spPr>
          <a:xfrm>
            <a:off x="3846378" y="-2883880"/>
            <a:ext cx="5677648" cy="1798338"/>
          </a:xfrm>
          <a:prstGeom prst="rect">
            <a:avLst/>
          </a:prstGeom>
        </p:spPr>
      </p:pic>
      <p:pic>
        <p:nvPicPr>
          <p:cNvPr id="25" name="Image 24" descr="Une image contenant concert, instrument de musique, Concert de rock, Salle de concert&#10;&#10;Description générée automatiquement">
            <a:extLst>
              <a:ext uri="{FF2B5EF4-FFF2-40B4-BE49-F238E27FC236}">
                <a16:creationId xmlns:a16="http://schemas.microsoft.com/office/drawing/2014/main" id="{82513B44-B282-9A1F-5A3A-2275C20BE7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0" b="38830"/>
          <a:stretch/>
        </p:blipFill>
        <p:spPr>
          <a:xfrm>
            <a:off x="-8579875" y="1010577"/>
            <a:ext cx="5677648" cy="1798338"/>
          </a:xfrm>
          <a:prstGeom prst="rect">
            <a:avLst/>
          </a:prstGeom>
        </p:spPr>
      </p:pic>
      <p:pic>
        <p:nvPicPr>
          <p:cNvPr id="27" name="Image 26" descr="Une image contenant meubles, intérieur, bureau, Immeuble de bureaux&#10;&#10;Description générée automatiquement">
            <a:extLst>
              <a:ext uri="{FF2B5EF4-FFF2-40B4-BE49-F238E27FC236}">
                <a16:creationId xmlns:a16="http://schemas.microsoft.com/office/drawing/2014/main" id="{777851AD-8456-5BC9-4FD6-FBB4EFC5B6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98" b="23321"/>
          <a:stretch/>
        </p:blipFill>
        <p:spPr>
          <a:xfrm>
            <a:off x="-8579875" y="-2883880"/>
            <a:ext cx="5677648" cy="1798338"/>
          </a:xfrm>
          <a:prstGeom prst="rect">
            <a:avLst/>
          </a:prstGeom>
        </p:spPr>
      </p:pic>
      <p:pic>
        <p:nvPicPr>
          <p:cNvPr id="33" name="Image 32" descr="Une image contenant oiseau aquatique, oiseau, cygne, eau&#10;&#10;Description générée automatiquement">
            <a:extLst>
              <a:ext uri="{FF2B5EF4-FFF2-40B4-BE49-F238E27FC236}">
                <a16:creationId xmlns:a16="http://schemas.microsoft.com/office/drawing/2014/main" id="{D737F038-0EB4-FDD3-0C4D-D35F53E8752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43" b="5648"/>
          <a:stretch/>
        </p:blipFill>
        <p:spPr>
          <a:xfrm>
            <a:off x="-2357069" y="1010577"/>
            <a:ext cx="5677648" cy="1798337"/>
          </a:xfrm>
          <a:prstGeom prst="rect">
            <a:avLst/>
          </a:prstGeom>
        </p:spPr>
      </p:pic>
      <p:pic>
        <p:nvPicPr>
          <p:cNvPr id="35" name="Image 34" descr="Une image contenant Équipement médical, soins de santé, médical, personne&#10;&#10;Description générée automatiquement">
            <a:extLst>
              <a:ext uri="{FF2B5EF4-FFF2-40B4-BE49-F238E27FC236}">
                <a16:creationId xmlns:a16="http://schemas.microsoft.com/office/drawing/2014/main" id="{812F2D81-2660-D832-391E-E96C08FC660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4" b="36646"/>
          <a:stretch/>
        </p:blipFill>
        <p:spPr>
          <a:xfrm>
            <a:off x="-8579875" y="-899169"/>
            <a:ext cx="5677648" cy="1798337"/>
          </a:xfrm>
          <a:prstGeom prst="rect">
            <a:avLst/>
          </a:prstGeom>
        </p:spPr>
      </p:pic>
      <p:pic>
        <p:nvPicPr>
          <p:cNvPr id="37" name="Image 36" descr="Une image contenant Chimie, Équipement de laboratoire, Laboratoire, personne&#10;&#10;Description générée automatiquement">
            <a:extLst>
              <a:ext uri="{FF2B5EF4-FFF2-40B4-BE49-F238E27FC236}">
                <a16:creationId xmlns:a16="http://schemas.microsoft.com/office/drawing/2014/main" id="{621EBC25-02F8-C290-BA32-1B5B0C8C72A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0" b="32900"/>
          <a:stretch/>
        </p:blipFill>
        <p:spPr>
          <a:xfrm>
            <a:off x="-8579875" y="5059661"/>
            <a:ext cx="5677648" cy="1798339"/>
          </a:xfrm>
          <a:prstGeom prst="rect">
            <a:avLst/>
          </a:prstGeom>
        </p:spPr>
      </p:pic>
      <p:pic>
        <p:nvPicPr>
          <p:cNvPr id="41" name="Image 40" descr="Une image contenant texte, mur, bâtiment, panorama&#10;&#10;Description générée automatiquement">
            <a:extLst>
              <a:ext uri="{FF2B5EF4-FFF2-40B4-BE49-F238E27FC236}">
                <a16:creationId xmlns:a16="http://schemas.microsoft.com/office/drawing/2014/main" id="{A7AD12BB-66FF-85CA-D063-E932CDB6430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6" r="39173" b="18947"/>
          <a:stretch/>
        </p:blipFill>
        <p:spPr>
          <a:xfrm>
            <a:off x="-2357069" y="-2883880"/>
            <a:ext cx="5677648" cy="1798340"/>
          </a:xfrm>
          <a:prstGeom prst="rect">
            <a:avLst/>
          </a:prstGeom>
        </p:spPr>
      </p:pic>
      <p:pic>
        <p:nvPicPr>
          <p:cNvPr id="43" name="Image 42" descr="Une image contenant personne, habits, table, intérieur&#10;&#10;Description générée automatiquement">
            <a:extLst>
              <a:ext uri="{FF2B5EF4-FFF2-40B4-BE49-F238E27FC236}">
                <a16:creationId xmlns:a16="http://schemas.microsoft.com/office/drawing/2014/main" id="{1774EEDC-ED51-78B3-4253-020D13CD8D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0" b="42861"/>
          <a:stretch/>
        </p:blipFill>
        <p:spPr>
          <a:xfrm>
            <a:off x="-2357069" y="3027714"/>
            <a:ext cx="5677648" cy="1798338"/>
          </a:xfrm>
          <a:prstGeom prst="rect">
            <a:avLst/>
          </a:prstGeom>
        </p:spPr>
      </p:pic>
      <p:pic>
        <p:nvPicPr>
          <p:cNvPr id="45" name="Image 44" descr="Une image contenant stade, bâtiment, herbe, plein air&#10;&#10;Description générée automatiquement">
            <a:extLst>
              <a:ext uri="{FF2B5EF4-FFF2-40B4-BE49-F238E27FC236}">
                <a16:creationId xmlns:a16="http://schemas.microsoft.com/office/drawing/2014/main" id="{88F15B9C-CBBD-15A9-7923-332995252A6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71"/>
          <a:stretch/>
        </p:blipFill>
        <p:spPr>
          <a:xfrm>
            <a:off x="3865737" y="1010576"/>
            <a:ext cx="5677648" cy="1798337"/>
          </a:xfrm>
          <a:prstGeom prst="rect">
            <a:avLst/>
          </a:prstGeom>
        </p:spPr>
      </p:pic>
      <p:pic>
        <p:nvPicPr>
          <p:cNvPr id="47" name="Image 46" descr="Une image contenant plein air, ciel, route, bâtiment&#10;&#10;Description générée automatiquement">
            <a:extLst>
              <a:ext uri="{FF2B5EF4-FFF2-40B4-BE49-F238E27FC236}">
                <a16:creationId xmlns:a16="http://schemas.microsoft.com/office/drawing/2014/main" id="{72FE4858-BA10-36FF-2411-E87F4C62FA1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2" b="9916"/>
          <a:stretch/>
        </p:blipFill>
        <p:spPr>
          <a:xfrm>
            <a:off x="3885096" y="4991221"/>
            <a:ext cx="5658289" cy="17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660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AUTHOR</dc:creator>
  <cp:lastModifiedBy>AUTHOR</cp:lastModifiedBy>
  <cp:revision>1</cp:revision>
  <dcterms:created xsi:type="dcterms:W3CDTF">2023-09-29T14:00:33Z</dcterms:created>
  <dcterms:modified xsi:type="dcterms:W3CDTF">2023-09-29T14:54:23Z</dcterms:modified>
</cp:coreProperties>
</file>